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66" r:id="rId5"/>
    <p:sldId id="257" r:id="rId6"/>
    <p:sldId id="258" r:id="rId7"/>
    <p:sldId id="256" r:id="rId8"/>
    <p:sldId id="262" r:id="rId9"/>
    <p:sldId id="269" r:id="rId10"/>
    <p:sldId id="274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274" autoAdjust="0"/>
  </p:normalViewPr>
  <p:slideViewPr>
    <p:cSldViewPr snapToGrid="0" showGuides="1">
      <p:cViewPr varScale="1">
        <p:scale>
          <a:sx n="114" d="100"/>
          <a:sy n="114" d="100"/>
        </p:scale>
        <p:origin x="414" y="11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25.01.2021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25.01.2021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Enjoy Bandung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Jonathan Christie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M20W7257</a:t>
            </a:r>
            <a:endParaRPr lang="ru-RU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tretch>
            <a:fillRect/>
          </a:stretch>
        </p:blipFill>
        <p:spPr>
          <a:xfrm>
            <a:off x="4599992" y="0"/>
            <a:ext cx="7592008" cy="6176864"/>
          </a:xfrm>
        </p:spPr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60E4B91E-CC99-49A7-B26A-644201DA6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tretch>
            <a:fillRect/>
          </a:stretch>
        </p:blipFill>
        <p:spPr>
          <a:xfrm>
            <a:off x="1396781" y="0"/>
            <a:ext cx="4052297" cy="581681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&amp; Who?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10023" y="2108718"/>
            <a:ext cx="4548187" cy="364794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To Introduce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To Promote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To Encourage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0961" y="2442083"/>
            <a:ext cx="4548187" cy="327732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One Pager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Mobile Compatibility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User-Friendly</a:t>
            </a:r>
          </a:p>
        </p:txBody>
      </p:sp>
      <p:pic>
        <p:nvPicPr>
          <p:cNvPr id="14" name="Picture Placeholder 13" descr="Boat on sunset sea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l="18" t="19053" r="-18" b="-174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to Improve</a:t>
            </a:r>
            <a:endParaRPr lang="ru-RU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62D17B0-1557-47A2-A8D6-91730FF9DB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812290" y="2425959"/>
            <a:ext cx="11379710" cy="2463282"/>
          </a:xfr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B906A6D-64CC-4021-B842-B0B179AB3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5759" y="6181944"/>
            <a:ext cx="3808348" cy="365125"/>
          </a:xfrm>
        </p:spPr>
        <p:txBody>
          <a:bodyPr numCol="2"/>
          <a:lstStyle/>
          <a:p>
            <a:pPr marL="171450" indent="-17145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Contents</a:t>
            </a:r>
          </a:p>
          <a:p>
            <a:pPr marL="171450" indent="-17145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Features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721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74ED1216-A221-4C9B-B39B-71A3E4D9E40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12192000" cy="556949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E29B3-D5FF-478A-848A-934E75A4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B180BDB2-A5C3-43BD-953B-AE0E6DA1E6F3}"/>
              </a:ext>
            </a:extLst>
          </p:cNvPr>
          <p:cNvSpPr txBox="1">
            <a:spLocks/>
          </p:cNvSpPr>
          <p:nvPr/>
        </p:nvSpPr>
        <p:spPr>
          <a:xfrm>
            <a:off x="5260903" y="5671570"/>
            <a:ext cx="1668853" cy="6556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Demo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5360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  <a:endParaRPr lang="ru-RU" dirty="0"/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46205184-5F74-4DC6-83DD-42FB89F9A03C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t="21531" b="215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ru-RU" dirty="0"/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46205184-5F74-4DC6-83DD-42FB89F9A03C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t="21531" b="215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34414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2024DF7-0783-4549-86B7-A48B29FBA9C2}">
  <ds:schemaRefs>
    <ds:schemaRef ds:uri="fb0879af-3eba-417a-a55a-ffe6dcd6ca77"/>
    <ds:schemaRef ds:uri="http://schemas.microsoft.com/sharepoint/v3"/>
    <ds:schemaRef ds:uri="http://schemas.microsoft.com/office/2006/documentManagement/types"/>
    <ds:schemaRef ds:uri="http://purl.org/dc/terms/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6dc4bcd6-49db-4c07-9060-8acfc67cef9f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Fun vacation presentation</Template>
  <TotalTime>0</TotalTime>
  <Words>35</Words>
  <Application>Microsoft Office PowerPoint</Application>
  <PresentationFormat>Widescreen</PresentationFormat>
  <Paragraphs>21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Century Gothic</vt:lpstr>
      <vt:lpstr>Office Theme</vt:lpstr>
      <vt:lpstr>Enjoy Bandung</vt:lpstr>
      <vt:lpstr>What &amp; Who?</vt:lpstr>
      <vt:lpstr>Features</vt:lpstr>
      <vt:lpstr>What to Improve</vt:lpstr>
      <vt:lpstr>PowerPoint Presentation</vt:lpstr>
      <vt:lpstr>Question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2021-01-24T18:15:28Z</dcterms:created>
  <dcterms:modified xsi:type="dcterms:W3CDTF">2021-01-25T08:11:56Z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